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notesSlides/notesSlide4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6.xml" ContentType="application/vnd.openxmlformats-officedocument.presentationml.notesSlide+xml"/>
  <Override PartName="/ppt/tags/tag310.xml" ContentType="application/vnd.openxmlformats-officedocument.presentationml.tags+xml"/>
  <Override PartName="/ppt/notesSlides/notesSlide7.xml" ContentType="application/vnd.openxmlformats-officedocument.presentationml.notesSlide+xml"/>
  <Override PartName="/ppt/tags/tag311.xml" ContentType="application/vnd.openxmlformats-officedocument.presentationml.tags+xml"/>
  <Override PartName="/ppt/notesSlides/notesSlide8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2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83.xml"/><Relationship Id="rId7" Type="http://schemas.openxmlformats.org/officeDocument/2006/relationships/image" Target="../media/image28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86.xml"/><Relationship Id="rId7" Type="http://schemas.openxmlformats.org/officeDocument/2006/relationships/image" Target="../media/image28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audio" Target="../media/audio1.wav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0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3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48.jpe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51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218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3.xml"/><Relationship Id="rId42" Type="http://schemas.openxmlformats.org/officeDocument/2006/relationships/tags" Target="../tags/tag234.xml"/><Relationship Id="rId47" Type="http://schemas.openxmlformats.org/officeDocument/2006/relationships/tags" Target="../tags/tag239.xml"/><Relationship Id="rId63" Type="http://schemas.openxmlformats.org/officeDocument/2006/relationships/tags" Target="../tags/tag255.xml"/><Relationship Id="rId68" Type="http://schemas.openxmlformats.org/officeDocument/2006/relationships/tags" Target="../tags/tag260.xml"/><Relationship Id="rId84" Type="http://schemas.openxmlformats.org/officeDocument/2006/relationships/tags" Target="../tags/tag276.xml"/><Relationship Id="rId89" Type="http://schemas.openxmlformats.org/officeDocument/2006/relationships/tags" Target="../tags/tag281.xml"/><Relationship Id="rId112" Type="http://schemas.openxmlformats.org/officeDocument/2006/relationships/tags" Target="../tags/tag304.xml"/><Relationship Id="rId16" Type="http://schemas.openxmlformats.org/officeDocument/2006/relationships/tags" Target="../tags/tag208.xml"/><Relationship Id="rId107" Type="http://schemas.openxmlformats.org/officeDocument/2006/relationships/tags" Target="../tags/tag299.xml"/><Relationship Id="rId11" Type="http://schemas.openxmlformats.org/officeDocument/2006/relationships/tags" Target="../tags/tag203.xml"/><Relationship Id="rId32" Type="http://schemas.openxmlformats.org/officeDocument/2006/relationships/tags" Target="../tags/tag224.xml"/><Relationship Id="rId37" Type="http://schemas.openxmlformats.org/officeDocument/2006/relationships/tags" Target="../tags/tag229.xml"/><Relationship Id="rId53" Type="http://schemas.openxmlformats.org/officeDocument/2006/relationships/tags" Target="../tags/tag245.xml"/><Relationship Id="rId58" Type="http://schemas.openxmlformats.org/officeDocument/2006/relationships/tags" Target="../tags/tag250.xml"/><Relationship Id="rId74" Type="http://schemas.openxmlformats.org/officeDocument/2006/relationships/tags" Target="../tags/tag266.xml"/><Relationship Id="rId79" Type="http://schemas.openxmlformats.org/officeDocument/2006/relationships/tags" Target="../tags/tag271.xml"/><Relationship Id="rId102" Type="http://schemas.openxmlformats.org/officeDocument/2006/relationships/tags" Target="../tags/tag294.xml"/><Relationship Id="rId5" Type="http://schemas.openxmlformats.org/officeDocument/2006/relationships/tags" Target="../tags/tag197.xml"/><Relationship Id="rId90" Type="http://schemas.openxmlformats.org/officeDocument/2006/relationships/tags" Target="../tags/tag282.xml"/><Relationship Id="rId95" Type="http://schemas.openxmlformats.org/officeDocument/2006/relationships/tags" Target="../tags/tag287.xml"/><Relationship Id="rId22" Type="http://schemas.openxmlformats.org/officeDocument/2006/relationships/tags" Target="../tags/tag214.xml"/><Relationship Id="rId27" Type="http://schemas.openxmlformats.org/officeDocument/2006/relationships/tags" Target="../tags/tag219.xml"/><Relationship Id="rId43" Type="http://schemas.openxmlformats.org/officeDocument/2006/relationships/tags" Target="../tags/tag235.xml"/><Relationship Id="rId48" Type="http://schemas.openxmlformats.org/officeDocument/2006/relationships/tags" Target="../tags/tag240.xml"/><Relationship Id="rId64" Type="http://schemas.openxmlformats.org/officeDocument/2006/relationships/tags" Target="../tags/tag256.xml"/><Relationship Id="rId69" Type="http://schemas.openxmlformats.org/officeDocument/2006/relationships/tags" Target="../tags/tag261.xml"/><Relationship Id="rId113" Type="http://schemas.openxmlformats.org/officeDocument/2006/relationships/tags" Target="../tags/tag305.xml"/><Relationship Id="rId118" Type="http://schemas.openxmlformats.org/officeDocument/2006/relationships/image" Target="../media/image10.jpeg"/><Relationship Id="rId80" Type="http://schemas.openxmlformats.org/officeDocument/2006/relationships/tags" Target="../tags/tag272.xml"/><Relationship Id="rId85" Type="http://schemas.openxmlformats.org/officeDocument/2006/relationships/tags" Target="../tags/tag277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33" Type="http://schemas.openxmlformats.org/officeDocument/2006/relationships/tags" Target="../tags/tag225.xml"/><Relationship Id="rId38" Type="http://schemas.openxmlformats.org/officeDocument/2006/relationships/tags" Target="../tags/tag230.xml"/><Relationship Id="rId59" Type="http://schemas.openxmlformats.org/officeDocument/2006/relationships/tags" Target="../tags/tag251.xml"/><Relationship Id="rId103" Type="http://schemas.openxmlformats.org/officeDocument/2006/relationships/tags" Target="../tags/tag295.xml"/><Relationship Id="rId108" Type="http://schemas.openxmlformats.org/officeDocument/2006/relationships/tags" Target="../tags/tag300.xml"/><Relationship Id="rId54" Type="http://schemas.openxmlformats.org/officeDocument/2006/relationships/tags" Target="../tags/tag246.xml"/><Relationship Id="rId70" Type="http://schemas.openxmlformats.org/officeDocument/2006/relationships/tags" Target="../tags/tag262.xml"/><Relationship Id="rId75" Type="http://schemas.openxmlformats.org/officeDocument/2006/relationships/tags" Target="../tags/tag267.xml"/><Relationship Id="rId91" Type="http://schemas.openxmlformats.org/officeDocument/2006/relationships/tags" Target="../tags/tag283.xml"/><Relationship Id="rId96" Type="http://schemas.openxmlformats.org/officeDocument/2006/relationships/tags" Target="../tags/tag28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23" Type="http://schemas.openxmlformats.org/officeDocument/2006/relationships/tags" Target="../tags/tag215.xml"/><Relationship Id="rId28" Type="http://schemas.openxmlformats.org/officeDocument/2006/relationships/tags" Target="../tags/tag220.xml"/><Relationship Id="rId49" Type="http://schemas.openxmlformats.org/officeDocument/2006/relationships/tags" Target="../tags/tag241.xml"/><Relationship Id="rId114" Type="http://schemas.openxmlformats.org/officeDocument/2006/relationships/tags" Target="../tags/tag306.xml"/><Relationship Id="rId119" Type="http://schemas.openxmlformats.org/officeDocument/2006/relationships/image" Target="../media/image3.png"/><Relationship Id="rId10" Type="http://schemas.openxmlformats.org/officeDocument/2006/relationships/tags" Target="../tags/tag202.xml"/><Relationship Id="rId31" Type="http://schemas.openxmlformats.org/officeDocument/2006/relationships/tags" Target="../tags/tag223.xml"/><Relationship Id="rId44" Type="http://schemas.openxmlformats.org/officeDocument/2006/relationships/tags" Target="../tags/tag236.xml"/><Relationship Id="rId52" Type="http://schemas.openxmlformats.org/officeDocument/2006/relationships/tags" Target="../tags/tag244.xml"/><Relationship Id="rId60" Type="http://schemas.openxmlformats.org/officeDocument/2006/relationships/tags" Target="../tags/tag252.xml"/><Relationship Id="rId65" Type="http://schemas.openxmlformats.org/officeDocument/2006/relationships/tags" Target="../tags/tag257.xml"/><Relationship Id="rId73" Type="http://schemas.openxmlformats.org/officeDocument/2006/relationships/tags" Target="../tags/tag265.xml"/><Relationship Id="rId78" Type="http://schemas.openxmlformats.org/officeDocument/2006/relationships/tags" Target="../tags/tag270.xml"/><Relationship Id="rId81" Type="http://schemas.openxmlformats.org/officeDocument/2006/relationships/tags" Target="../tags/tag273.xml"/><Relationship Id="rId86" Type="http://schemas.openxmlformats.org/officeDocument/2006/relationships/tags" Target="../tags/tag278.xml"/><Relationship Id="rId94" Type="http://schemas.openxmlformats.org/officeDocument/2006/relationships/tags" Target="../tags/tag286.xml"/><Relationship Id="rId99" Type="http://schemas.openxmlformats.org/officeDocument/2006/relationships/tags" Target="../tags/tag291.xml"/><Relationship Id="rId101" Type="http://schemas.openxmlformats.org/officeDocument/2006/relationships/tags" Target="../tags/tag293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39" Type="http://schemas.openxmlformats.org/officeDocument/2006/relationships/tags" Target="../tags/tag231.xml"/><Relationship Id="rId109" Type="http://schemas.openxmlformats.org/officeDocument/2006/relationships/tags" Target="../tags/tag301.xml"/><Relationship Id="rId34" Type="http://schemas.openxmlformats.org/officeDocument/2006/relationships/tags" Target="../tags/tag226.xml"/><Relationship Id="rId50" Type="http://schemas.openxmlformats.org/officeDocument/2006/relationships/tags" Target="../tags/tag242.xml"/><Relationship Id="rId55" Type="http://schemas.openxmlformats.org/officeDocument/2006/relationships/tags" Target="../tags/tag247.xml"/><Relationship Id="rId76" Type="http://schemas.openxmlformats.org/officeDocument/2006/relationships/tags" Target="../tags/tag268.xml"/><Relationship Id="rId97" Type="http://schemas.openxmlformats.org/officeDocument/2006/relationships/tags" Target="../tags/tag289.xml"/><Relationship Id="rId104" Type="http://schemas.openxmlformats.org/officeDocument/2006/relationships/tags" Target="../tags/tag296.xml"/><Relationship Id="rId7" Type="http://schemas.openxmlformats.org/officeDocument/2006/relationships/tags" Target="../tags/tag199.xml"/><Relationship Id="rId71" Type="http://schemas.openxmlformats.org/officeDocument/2006/relationships/tags" Target="../tags/tag263.xml"/><Relationship Id="rId92" Type="http://schemas.openxmlformats.org/officeDocument/2006/relationships/tags" Target="../tags/tag284.xml"/><Relationship Id="rId2" Type="http://schemas.openxmlformats.org/officeDocument/2006/relationships/tags" Target="../tags/tag194.xml"/><Relationship Id="rId29" Type="http://schemas.openxmlformats.org/officeDocument/2006/relationships/tags" Target="../tags/tag221.xml"/><Relationship Id="rId24" Type="http://schemas.openxmlformats.org/officeDocument/2006/relationships/tags" Target="../tags/tag216.xml"/><Relationship Id="rId40" Type="http://schemas.openxmlformats.org/officeDocument/2006/relationships/tags" Target="../tags/tag232.xml"/><Relationship Id="rId45" Type="http://schemas.openxmlformats.org/officeDocument/2006/relationships/tags" Target="../tags/tag237.xml"/><Relationship Id="rId66" Type="http://schemas.openxmlformats.org/officeDocument/2006/relationships/tags" Target="../tags/tag258.xml"/><Relationship Id="rId87" Type="http://schemas.openxmlformats.org/officeDocument/2006/relationships/tags" Target="../tags/tag279.xml"/><Relationship Id="rId110" Type="http://schemas.openxmlformats.org/officeDocument/2006/relationships/tags" Target="../tags/tag302.xml"/><Relationship Id="rId115" Type="http://schemas.openxmlformats.org/officeDocument/2006/relationships/tags" Target="../tags/tag307.xml"/><Relationship Id="rId61" Type="http://schemas.openxmlformats.org/officeDocument/2006/relationships/tags" Target="../tags/tag253.xml"/><Relationship Id="rId82" Type="http://schemas.openxmlformats.org/officeDocument/2006/relationships/tags" Target="../tags/tag274.xml"/><Relationship Id="rId19" Type="http://schemas.openxmlformats.org/officeDocument/2006/relationships/tags" Target="../tags/tag211.xml"/><Relationship Id="rId14" Type="http://schemas.openxmlformats.org/officeDocument/2006/relationships/tags" Target="../tags/tag206.xml"/><Relationship Id="rId30" Type="http://schemas.openxmlformats.org/officeDocument/2006/relationships/tags" Target="../tags/tag222.xml"/><Relationship Id="rId35" Type="http://schemas.openxmlformats.org/officeDocument/2006/relationships/tags" Target="../tags/tag227.xml"/><Relationship Id="rId56" Type="http://schemas.openxmlformats.org/officeDocument/2006/relationships/tags" Target="../tags/tag248.xml"/><Relationship Id="rId77" Type="http://schemas.openxmlformats.org/officeDocument/2006/relationships/tags" Target="../tags/tag269.xml"/><Relationship Id="rId100" Type="http://schemas.openxmlformats.org/officeDocument/2006/relationships/tags" Target="../tags/tag292.xml"/><Relationship Id="rId105" Type="http://schemas.openxmlformats.org/officeDocument/2006/relationships/tags" Target="../tags/tag297.xml"/><Relationship Id="rId8" Type="http://schemas.openxmlformats.org/officeDocument/2006/relationships/tags" Target="../tags/tag200.xml"/><Relationship Id="rId51" Type="http://schemas.openxmlformats.org/officeDocument/2006/relationships/tags" Target="../tags/tag243.xml"/><Relationship Id="rId72" Type="http://schemas.openxmlformats.org/officeDocument/2006/relationships/tags" Target="../tags/tag264.xml"/><Relationship Id="rId93" Type="http://schemas.openxmlformats.org/officeDocument/2006/relationships/tags" Target="../tags/tag285.xml"/><Relationship Id="rId98" Type="http://schemas.openxmlformats.org/officeDocument/2006/relationships/tags" Target="../tags/tag290.xml"/><Relationship Id="rId3" Type="http://schemas.openxmlformats.org/officeDocument/2006/relationships/tags" Target="../tags/tag195.xml"/><Relationship Id="rId25" Type="http://schemas.openxmlformats.org/officeDocument/2006/relationships/tags" Target="../tags/tag217.xml"/><Relationship Id="rId46" Type="http://schemas.openxmlformats.org/officeDocument/2006/relationships/tags" Target="../tags/tag238.xml"/><Relationship Id="rId67" Type="http://schemas.openxmlformats.org/officeDocument/2006/relationships/tags" Target="../tags/tag259.xml"/><Relationship Id="rId116" Type="http://schemas.openxmlformats.org/officeDocument/2006/relationships/tags" Target="../tags/tag308.xml"/><Relationship Id="rId20" Type="http://schemas.openxmlformats.org/officeDocument/2006/relationships/tags" Target="../tags/tag212.xml"/><Relationship Id="rId41" Type="http://schemas.openxmlformats.org/officeDocument/2006/relationships/tags" Target="../tags/tag233.xml"/><Relationship Id="rId62" Type="http://schemas.openxmlformats.org/officeDocument/2006/relationships/tags" Target="../tags/tag254.xml"/><Relationship Id="rId83" Type="http://schemas.openxmlformats.org/officeDocument/2006/relationships/tags" Target="../tags/tag275.xml"/><Relationship Id="rId88" Type="http://schemas.openxmlformats.org/officeDocument/2006/relationships/tags" Target="../tags/tag280.xml"/><Relationship Id="rId111" Type="http://schemas.openxmlformats.org/officeDocument/2006/relationships/tags" Target="../tags/tag303.xml"/><Relationship Id="rId15" Type="http://schemas.openxmlformats.org/officeDocument/2006/relationships/tags" Target="../tags/tag207.xml"/><Relationship Id="rId36" Type="http://schemas.openxmlformats.org/officeDocument/2006/relationships/tags" Target="../tags/tag228.xml"/><Relationship Id="rId57" Type="http://schemas.openxmlformats.org/officeDocument/2006/relationships/tags" Target="../tags/tag249.xml"/><Relationship Id="rId106" Type="http://schemas.openxmlformats.org/officeDocument/2006/relationships/tags" Target="../tags/tag29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1.xml"/><Relationship Id="rId5" Type="http://schemas.openxmlformats.org/officeDocument/2006/relationships/image" Target="../media/image32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3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audio" Target="../media/audio1.wav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4.xml"/><Relationship Id="rId6" Type="http://schemas.microsoft.com/office/2007/relationships/hdphoto" Target="../media/hdphoto6.wdp"/><Relationship Id="rId5" Type="http://schemas.openxmlformats.org/officeDocument/2006/relationships/image" Target="../media/image69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tags" Target="../tags/tag340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35.xml"/><Relationship Id="rId42" Type="http://schemas.openxmlformats.org/officeDocument/2006/relationships/tags" Target="../tags/tag356.xml"/><Relationship Id="rId47" Type="http://schemas.openxmlformats.org/officeDocument/2006/relationships/tags" Target="../tags/tag361.xml"/><Relationship Id="rId63" Type="http://schemas.openxmlformats.org/officeDocument/2006/relationships/tags" Target="../tags/tag377.xml"/><Relationship Id="rId68" Type="http://schemas.openxmlformats.org/officeDocument/2006/relationships/tags" Target="../tags/tag382.xml"/><Relationship Id="rId84" Type="http://schemas.openxmlformats.org/officeDocument/2006/relationships/tags" Target="../tags/tag398.xml"/><Relationship Id="rId89" Type="http://schemas.openxmlformats.org/officeDocument/2006/relationships/tags" Target="../tags/tag403.xml"/><Relationship Id="rId112" Type="http://schemas.openxmlformats.org/officeDocument/2006/relationships/tags" Target="../tags/tag426.xml"/><Relationship Id="rId16" Type="http://schemas.openxmlformats.org/officeDocument/2006/relationships/tags" Target="../tags/tag330.xml"/><Relationship Id="rId107" Type="http://schemas.openxmlformats.org/officeDocument/2006/relationships/tags" Target="../tags/tag421.xml"/><Relationship Id="rId11" Type="http://schemas.openxmlformats.org/officeDocument/2006/relationships/tags" Target="../tags/tag325.xml"/><Relationship Id="rId32" Type="http://schemas.openxmlformats.org/officeDocument/2006/relationships/tags" Target="../tags/tag346.xml"/><Relationship Id="rId37" Type="http://schemas.openxmlformats.org/officeDocument/2006/relationships/tags" Target="../tags/tag351.xml"/><Relationship Id="rId53" Type="http://schemas.openxmlformats.org/officeDocument/2006/relationships/tags" Target="../tags/tag367.xml"/><Relationship Id="rId58" Type="http://schemas.openxmlformats.org/officeDocument/2006/relationships/tags" Target="../tags/tag372.xml"/><Relationship Id="rId74" Type="http://schemas.openxmlformats.org/officeDocument/2006/relationships/tags" Target="../tags/tag388.xml"/><Relationship Id="rId79" Type="http://schemas.openxmlformats.org/officeDocument/2006/relationships/tags" Target="../tags/tag393.xml"/><Relationship Id="rId102" Type="http://schemas.openxmlformats.org/officeDocument/2006/relationships/tags" Target="../tags/tag416.xml"/><Relationship Id="rId5" Type="http://schemas.openxmlformats.org/officeDocument/2006/relationships/tags" Target="../tags/tag319.xml"/><Relationship Id="rId90" Type="http://schemas.openxmlformats.org/officeDocument/2006/relationships/tags" Target="../tags/tag404.xml"/><Relationship Id="rId95" Type="http://schemas.openxmlformats.org/officeDocument/2006/relationships/tags" Target="../tags/tag409.xml"/><Relationship Id="rId22" Type="http://schemas.openxmlformats.org/officeDocument/2006/relationships/tags" Target="../tags/tag336.xml"/><Relationship Id="rId27" Type="http://schemas.openxmlformats.org/officeDocument/2006/relationships/tags" Target="../tags/tag341.xml"/><Relationship Id="rId43" Type="http://schemas.openxmlformats.org/officeDocument/2006/relationships/tags" Target="../tags/tag357.xml"/><Relationship Id="rId48" Type="http://schemas.openxmlformats.org/officeDocument/2006/relationships/tags" Target="../tags/tag362.xml"/><Relationship Id="rId64" Type="http://schemas.openxmlformats.org/officeDocument/2006/relationships/tags" Target="../tags/tag378.xml"/><Relationship Id="rId69" Type="http://schemas.openxmlformats.org/officeDocument/2006/relationships/tags" Target="../tags/tag383.xml"/><Relationship Id="rId113" Type="http://schemas.openxmlformats.org/officeDocument/2006/relationships/tags" Target="../tags/tag427.xml"/><Relationship Id="rId118" Type="http://schemas.openxmlformats.org/officeDocument/2006/relationships/image" Target="../media/image10.jpeg"/><Relationship Id="rId80" Type="http://schemas.openxmlformats.org/officeDocument/2006/relationships/tags" Target="../tags/tag394.xml"/><Relationship Id="rId85" Type="http://schemas.openxmlformats.org/officeDocument/2006/relationships/tags" Target="../tags/tag399.xml"/><Relationship Id="rId12" Type="http://schemas.openxmlformats.org/officeDocument/2006/relationships/tags" Target="../tags/tag326.xml"/><Relationship Id="rId17" Type="http://schemas.openxmlformats.org/officeDocument/2006/relationships/tags" Target="../tags/tag331.xml"/><Relationship Id="rId33" Type="http://schemas.openxmlformats.org/officeDocument/2006/relationships/tags" Target="../tags/tag347.xml"/><Relationship Id="rId38" Type="http://schemas.openxmlformats.org/officeDocument/2006/relationships/tags" Target="../tags/tag352.xml"/><Relationship Id="rId59" Type="http://schemas.openxmlformats.org/officeDocument/2006/relationships/tags" Target="../tags/tag373.xml"/><Relationship Id="rId103" Type="http://schemas.openxmlformats.org/officeDocument/2006/relationships/tags" Target="../tags/tag417.xml"/><Relationship Id="rId108" Type="http://schemas.openxmlformats.org/officeDocument/2006/relationships/tags" Target="../tags/tag422.xml"/><Relationship Id="rId54" Type="http://schemas.openxmlformats.org/officeDocument/2006/relationships/tags" Target="../tags/tag368.xml"/><Relationship Id="rId70" Type="http://schemas.openxmlformats.org/officeDocument/2006/relationships/tags" Target="../tags/tag384.xml"/><Relationship Id="rId75" Type="http://schemas.openxmlformats.org/officeDocument/2006/relationships/tags" Target="../tags/tag389.xml"/><Relationship Id="rId91" Type="http://schemas.openxmlformats.org/officeDocument/2006/relationships/tags" Target="../tags/tag405.xml"/><Relationship Id="rId96" Type="http://schemas.openxmlformats.org/officeDocument/2006/relationships/tags" Target="../tags/tag410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23" Type="http://schemas.openxmlformats.org/officeDocument/2006/relationships/tags" Target="../tags/tag337.xml"/><Relationship Id="rId28" Type="http://schemas.openxmlformats.org/officeDocument/2006/relationships/tags" Target="../tags/tag342.xml"/><Relationship Id="rId49" Type="http://schemas.openxmlformats.org/officeDocument/2006/relationships/tags" Target="../tags/tag363.xml"/><Relationship Id="rId114" Type="http://schemas.openxmlformats.org/officeDocument/2006/relationships/tags" Target="../tags/tag428.xml"/><Relationship Id="rId119" Type="http://schemas.openxmlformats.org/officeDocument/2006/relationships/image" Target="../media/image3.png"/><Relationship Id="rId10" Type="http://schemas.openxmlformats.org/officeDocument/2006/relationships/tags" Target="../tags/tag324.xml"/><Relationship Id="rId31" Type="http://schemas.openxmlformats.org/officeDocument/2006/relationships/tags" Target="../tags/tag345.xml"/><Relationship Id="rId44" Type="http://schemas.openxmlformats.org/officeDocument/2006/relationships/tags" Target="../tags/tag358.xml"/><Relationship Id="rId52" Type="http://schemas.openxmlformats.org/officeDocument/2006/relationships/tags" Target="../tags/tag366.xml"/><Relationship Id="rId60" Type="http://schemas.openxmlformats.org/officeDocument/2006/relationships/tags" Target="../tags/tag374.xml"/><Relationship Id="rId65" Type="http://schemas.openxmlformats.org/officeDocument/2006/relationships/tags" Target="../tags/tag379.xml"/><Relationship Id="rId73" Type="http://schemas.openxmlformats.org/officeDocument/2006/relationships/tags" Target="../tags/tag387.xml"/><Relationship Id="rId78" Type="http://schemas.openxmlformats.org/officeDocument/2006/relationships/tags" Target="../tags/tag392.xml"/><Relationship Id="rId81" Type="http://schemas.openxmlformats.org/officeDocument/2006/relationships/tags" Target="../tags/tag395.xml"/><Relationship Id="rId86" Type="http://schemas.openxmlformats.org/officeDocument/2006/relationships/tags" Target="../tags/tag400.xml"/><Relationship Id="rId94" Type="http://schemas.openxmlformats.org/officeDocument/2006/relationships/tags" Target="../tags/tag408.xml"/><Relationship Id="rId99" Type="http://schemas.openxmlformats.org/officeDocument/2006/relationships/tags" Target="../tags/tag413.xml"/><Relationship Id="rId101" Type="http://schemas.openxmlformats.org/officeDocument/2006/relationships/tags" Target="../tags/tag415.xml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3" Type="http://schemas.openxmlformats.org/officeDocument/2006/relationships/tags" Target="../tags/tag327.xml"/><Relationship Id="rId18" Type="http://schemas.openxmlformats.org/officeDocument/2006/relationships/tags" Target="../tags/tag332.xml"/><Relationship Id="rId39" Type="http://schemas.openxmlformats.org/officeDocument/2006/relationships/tags" Target="../tags/tag353.xml"/><Relationship Id="rId109" Type="http://schemas.openxmlformats.org/officeDocument/2006/relationships/tags" Target="../tags/tag423.xml"/><Relationship Id="rId34" Type="http://schemas.openxmlformats.org/officeDocument/2006/relationships/tags" Target="../tags/tag348.xml"/><Relationship Id="rId50" Type="http://schemas.openxmlformats.org/officeDocument/2006/relationships/tags" Target="../tags/tag364.xml"/><Relationship Id="rId55" Type="http://schemas.openxmlformats.org/officeDocument/2006/relationships/tags" Target="../tags/tag369.xml"/><Relationship Id="rId76" Type="http://schemas.openxmlformats.org/officeDocument/2006/relationships/tags" Target="../tags/tag390.xml"/><Relationship Id="rId97" Type="http://schemas.openxmlformats.org/officeDocument/2006/relationships/tags" Target="../tags/tag411.xml"/><Relationship Id="rId104" Type="http://schemas.openxmlformats.org/officeDocument/2006/relationships/tags" Target="../tags/tag418.xml"/><Relationship Id="rId7" Type="http://schemas.openxmlformats.org/officeDocument/2006/relationships/tags" Target="../tags/tag321.xml"/><Relationship Id="rId71" Type="http://schemas.openxmlformats.org/officeDocument/2006/relationships/tags" Target="../tags/tag385.xml"/><Relationship Id="rId92" Type="http://schemas.openxmlformats.org/officeDocument/2006/relationships/tags" Target="../tags/tag406.xml"/><Relationship Id="rId2" Type="http://schemas.openxmlformats.org/officeDocument/2006/relationships/tags" Target="../tags/tag316.xml"/><Relationship Id="rId29" Type="http://schemas.openxmlformats.org/officeDocument/2006/relationships/tags" Target="../tags/tag343.xml"/><Relationship Id="rId24" Type="http://schemas.openxmlformats.org/officeDocument/2006/relationships/tags" Target="../tags/tag338.xml"/><Relationship Id="rId40" Type="http://schemas.openxmlformats.org/officeDocument/2006/relationships/tags" Target="../tags/tag354.xml"/><Relationship Id="rId45" Type="http://schemas.openxmlformats.org/officeDocument/2006/relationships/tags" Target="../tags/tag359.xml"/><Relationship Id="rId66" Type="http://schemas.openxmlformats.org/officeDocument/2006/relationships/tags" Target="../tags/tag380.xml"/><Relationship Id="rId87" Type="http://schemas.openxmlformats.org/officeDocument/2006/relationships/tags" Target="../tags/tag401.xml"/><Relationship Id="rId110" Type="http://schemas.openxmlformats.org/officeDocument/2006/relationships/tags" Target="../tags/tag424.xml"/><Relationship Id="rId115" Type="http://schemas.openxmlformats.org/officeDocument/2006/relationships/tags" Target="../tags/tag429.xml"/><Relationship Id="rId61" Type="http://schemas.openxmlformats.org/officeDocument/2006/relationships/tags" Target="../tags/tag375.xml"/><Relationship Id="rId82" Type="http://schemas.openxmlformats.org/officeDocument/2006/relationships/tags" Target="../tags/tag396.xml"/><Relationship Id="rId19" Type="http://schemas.openxmlformats.org/officeDocument/2006/relationships/tags" Target="../tags/tag333.xml"/><Relationship Id="rId14" Type="http://schemas.openxmlformats.org/officeDocument/2006/relationships/tags" Target="../tags/tag328.xml"/><Relationship Id="rId30" Type="http://schemas.openxmlformats.org/officeDocument/2006/relationships/tags" Target="../tags/tag344.xml"/><Relationship Id="rId35" Type="http://schemas.openxmlformats.org/officeDocument/2006/relationships/tags" Target="../tags/tag349.xml"/><Relationship Id="rId56" Type="http://schemas.openxmlformats.org/officeDocument/2006/relationships/tags" Target="../tags/tag370.xml"/><Relationship Id="rId77" Type="http://schemas.openxmlformats.org/officeDocument/2006/relationships/tags" Target="../tags/tag391.xml"/><Relationship Id="rId100" Type="http://schemas.openxmlformats.org/officeDocument/2006/relationships/tags" Target="../tags/tag414.xml"/><Relationship Id="rId105" Type="http://schemas.openxmlformats.org/officeDocument/2006/relationships/tags" Target="../tags/tag419.xml"/><Relationship Id="rId8" Type="http://schemas.openxmlformats.org/officeDocument/2006/relationships/tags" Target="../tags/tag322.xml"/><Relationship Id="rId51" Type="http://schemas.openxmlformats.org/officeDocument/2006/relationships/tags" Target="../tags/tag365.xml"/><Relationship Id="rId72" Type="http://schemas.openxmlformats.org/officeDocument/2006/relationships/tags" Target="../tags/tag386.xml"/><Relationship Id="rId93" Type="http://schemas.openxmlformats.org/officeDocument/2006/relationships/tags" Target="../tags/tag407.xml"/><Relationship Id="rId98" Type="http://schemas.openxmlformats.org/officeDocument/2006/relationships/tags" Target="../tags/tag412.xml"/><Relationship Id="rId3" Type="http://schemas.openxmlformats.org/officeDocument/2006/relationships/tags" Target="../tags/tag317.xml"/><Relationship Id="rId25" Type="http://schemas.openxmlformats.org/officeDocument/2006/relationships/tags" Target="../tags/tag339.xml"/><Relationship Id="rId46" Type="http://schemas.openxmlformats.org/officeDocument/2006/relationships/tags" Target="../tags/tag360.xml"/><Relationship Id="rId67" Type="http://schemas.openxmlformats.org/officeDocument/2006/relationships/tags" Target="../tags/tag381.xml"/><Relationship Id="rId116" Type="http://schemas.openxmlformats.org/officeDocument/2006/relationships/tags" Target="../tags/tag430.xml"/><Relationship Id="rId20" Type="http://schemas.openxmlformats.org/officeDocument/2006/relationships/tags" Target="../tags/tag334.xml"/><Relationship Id="rId41" Type="http://schemas.openxmlformats.org/officeDocument/2006/relationships/tags" Target="../tags/tag355.xml"/><Relationship Id="rId62" Type="http://schemas.openxmlformats.org/officeDocument/2006/relationships/tags" Target="../tags/tag376.xml"/><Relationship Id="rId83" Type="http://schemas.openxmlformats.org/officeDocument/2006/relationships/tags" Target="../tags/tag397.xml"/><Relationship Id="rId88" Type="http://schemas.openxmlformats.org/officeDocument/2006/relationships/tags" Target="../tags/tag402.xml"/><Relationship Id="rId111" Type="http://schemas.openxmlformats.org/officeDocument/2006/relationships/tags" Target="../tags/tag425.xml"/><Relationship Id="rId15" Type="http://schemas.openxmlformats.org/officeDocument/2006/relationships/tags" Target="../tags/tag329.xml"/><Relationship Id="rId36" Type="http://schemas.openxmlformats.org/officeDocument/2006/relationships/tags" Target="../tags/tag350.xml"/><Relationship Id="rId57" Type="http://schemas.openxmlformats.org/officeDocument/2006/relationships/tags" Target="../tags/tag371.xml"/><Relationship Id="rId106" Type="http://schemas.openxmlformats.org/officeDocument/2006/relationships/tags" Target="../tags/tag4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7.png"/><Relationship Id="rId5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fānchuán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帆船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sōu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艘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70521"/>
            <a:ext cx="6046470" cy="422973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hángxíng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航行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èrshǒu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二手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60" y="2228278"/>
            <a:ext cx="3020060" cy="18407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664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cǎihóng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彩虹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88" y="1006468"/>
            <a:ext cx="4392295" cy="26735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shūshì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舒适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稳定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stable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wěndìng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4" y="4206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m. used for boats/ships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81669" y="863600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sōu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8820"/>
            <a:chOff x="9330" y="2028"/>
            <a:chExt cx="3479" cy="5132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帆船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sailing boat/ship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fānchuán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航行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sail, to navigate by air or water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hángxíng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二手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second-hand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èrshǒu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14820" y="3682896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彩虹</a:t>
              </a: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rainbow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590665" y="450141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cǎihóng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舒适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comfortable, cozy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shūshì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" y="0"/>
            <a:ext cx="122053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恩爱0马赛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335" y="0"/>
            <a:ext cx="32772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3648" y="1555845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个词编一个故事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（开头已给出）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恩爱0马赛克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8590" y="0"/>
            <a:ext cx="3294000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他们夫妻俩并不喜欢稳定的生活，于是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......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791450" y="1207770"/>
            <a:ext cx="3248025" cy="4763770"/>
            <a:chOff x="12270" y="1902"/>
            <a:chExt cx="5115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稳定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帆船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艘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航行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二手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彩虹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舒适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26494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舒适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745855" cy="1368397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这款车内部空间宽大，乘坐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舒适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  <a:p>
              <a:pPr algn="ctr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（书面语）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3"/>
            <a:ext cx="8745855" cy="1441573"/>
            <a:chOff x="518" y="3426"/>
            <a:chExt cx="1377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773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我们都需要一个轻松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舒适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的生活环境。</a:t>
              </a:r>
            </a:p>
            <a:p>
              <a:pPr algn="ctr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（环境给人的整体感受）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94" y="1440443"/>
            <a:ext cx="1740820" cy="16263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571" y="5155212"/>
            <a:ext cx="2225698" cy="12235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4302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40"/>
              <a:ext cx="5660" cy="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舒服</a:t>
              </a:r>
              <a:endParaRPr lang="en-US" altLang="zh-CN" sz="4400" b="1" kern="100" dirty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6122" y="3670340"/>
            <a:ext cx="8997573" cy="1267939"/>
            <a:chOff x="518" y="3426"/>
            <a:chExt cx="13515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515" cy="1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他靠在沙发上</a:t>
              </a:r>
              <a:r>
                <a:rPr lang="zh-CN" altLang="en-US" sz="32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舒舒服服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地看电视。</a:t>
              </a:r>
            </a:p>
            <a:p>
              <a:pPr algn="ctr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（口语）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46122" y="1929547"/>
            <a:ext cx="9177295" cy="1464716"/>
            <a:chOff x="518" y="3426"/>
            <a:chExt cx="1384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843" cy="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听了他的话，我心里很不</a:t>
              </a:r>
              <a:r>
                <a:rPr lang="zh-CN" altLang="en-US" sz="32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  <a:p>
              <a:pPr algn="ctr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（人的身体、精神的主观感受）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1207" y="5373573"/>
            <a:ext cx="8997573" cy="1267939"/>
            <a:chOff x="518" y="3426"/>
            <a:chExt cx="13515" cy="1305"/>
          </a:xfrm>
        </p:grpSpPr>
        <p:sp>
          <p:nvSpPr>
            <p:cNvPr id="18" name="圆角矩形 17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518" y="3640"/>
              <a:ext cx="13515" cy="1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踢完球了？洗个热水澡</a:t>
              </a:r>
              <a:r>
                <a:rPr lang="zh-CN" altLang="en-US" sz="32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舒服舒服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吧。</a:t>
              </a:r>
            </a:p>
            <a:p>
              <a:pPr algn="ctr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（可以重叠为</a:t>
              </a:r>
              <a:r>
                <a:rPr lang="en-US" altLang="zh-CN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AABB</a:t>
              </a:r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，或作动词，重叠为</a:t>
              </a:r>
              <a:r>
                <a:rPr lang="en-US" altLang="zh-CN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ABAB</a:t>
              </a:r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形式）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23" b="99231" l="0" r="96000">
                        <a14:foregroundMark x1="12000" y1="39231" x2="37714" y2="68462"/>
                        <a14:foregroundMark x1="13143" y1="63077" x2="38857" y2="4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7304" y="4082173"/>
            <a:ext cx="1666875" cy="1238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9260" y="1309659"/>
            <a:ext cx="1162050" cy="1133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舒适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05232" y="3400236"/>
            <a:ext cx="8538845" cy="125840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49"/>
              <a:ext cx="13446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饭店为入住的客人准备了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舒适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舒服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的房间。</a:t>
              </a:r>
            </a:p>
            <a:p>
              <a:pPr lvl="0" fontAlgn="base"/>
              <a:r>
                <a:rPr lang="zh-CN" altLang="en-US" sz="2800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（形容词，表示轻松愉快）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舒服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305" y="4465839"/>
            <a:ext cx="2712825" cy="1525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舒服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舒适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7472" y="1127004"/>
            <a:ext cx="11608435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96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早晨收拾完房间后，妈妈喜欢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地坐在那把躺椅  </a:t>
              </a:r>
              <a:endParaRPr lang="en-US" alt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上休息一下。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659904" y="1497092"/>
            <a:ext cx="15887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舒服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7472" y="2584063"/>
            <a:ext cx="11608435" cy="1446281"/>
            <a:chOff x="-443" y="1654"/>
            <a:chExt cx="18281" cy="2572"/>
          </a:xfrm>
        </p:grpSpPr>
        <p:sp>
          <p:nvSpPr>
            <p:cNvPr id="8" name="矩形 7"/>
            <p:cNvSpPr/>
            <p:nvPr/>
          </p:nvSpPr>
          <p:spPr>
            <a:xfrm>
              <a:off x="1460" y="2723"/>
              <a:ext cx="16378" cy="131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这家餐厅装修精美、环境 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97472" y="3895114"/>
            <a:ext cx="11608435" cy="1475515"/>
            <a:chOff x="-443" y="1654"/>
            <a:chExt cx="18281" cy="2733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我今天脖子有点儿不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，左右转动时有点儿疼。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62319" y="3213596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舒适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7472" y="5190048"/>
            <a:ext cx="11608435" cy="1701165"/>
            <a:chOff x="-351" y="1726"/>
            <a:chExt cx="18281" cy="2679"/>
          </a:xfrm>
        </p:grpSpPr>
        <p:sp>
          <p:nvSpPr>
            <p:cNvPr id="26" name="矩形 25"/>
            <p:cNvSpPr/>
            <p:nvPr/>
          </p:nvSpPr>
          <p:spPr>
            <a:xfrm>
              <a:off x="1552" y="2610"/>
              <a:ext cx="16378" cy="179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这艘客船就像高级宾馆一样，除了有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的客舱外，</a:t>
              </a:r>
            </a:p>
            <a:p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还有餐厅、电影院、商店、舞厅、游泳池等。</a:t>
              </a:r>
            </a:p>
          </p:txBody>
        </p:sp>
        <p:pic>
          <p:nvPicPr>
            <p:cNvPr id="27" name="图片 2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351" y="1726"/>
              <a:ext cx="2564" cy="2414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5097803" y="4522151"/>
            <a:ext cx="15887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舒服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759448" y="5766008"/>
            <a:ext cx="19951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舒适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125" y="2462907"/>
            <a:ext cx="2810510" cy="19144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1345" y="531770"/>
            <a:ext cx="1337310" cy="91645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4838" y="5303215"/>
            <a:ext cx="1330325" cy="7335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378" y="7450664"/>
            <a:ext cx="817245" cy="57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cí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辞职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quit a job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30" y="9282"/>
              <a:ext cx="5380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会因为什么辞职？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760" y="2643470"/>
            <a:ext cx="2816860" cy="15532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028" y="5340198"/>
            <a:ext cx="931545" cy="65960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7068" y="579306"/>
            <a:ext cx="1205865" cy="8213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5315" y="-1348656"/>
            <a:ext cx="1309370" cy="8973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1032" y="7312645"/>
            <a:ext cx="9179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dàiyù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待遇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pay and perks</a:t>
              </a:r>
            </a:p>
            <a:p>
              <a:pPr lvl="0" algn="ctr" fontAlgn="auto">
                <a:defRPr sz="1800"/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4480" y="5416137"/>
            <a:ext cx="5594985" cy="720090"/>
            <a:chOff x="197" y="9126"/>
            <a:chExt cx="881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5" y="9282"/>
              <a:ext cx="877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你更看重工作的待还是发展前景？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8975" y="2566625"/>
            <a:ext cx="2409825" cy="17063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747" y="5189305"/>
            <a:ext cx="1032506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4838" y="623215"/>
            <a:ext cx="1330325" cy="7335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4060" y="-1265376"/>
            <a:ext cx="1071880" cy="7301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5610" y="7299627"/>
            <a:ext cx="628779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fā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chóu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发愁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worry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他还在为工作上的事发愁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7152" y="2458292"/>
            <a:ext cx="206569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6398" y="5174700"/>
            <a:ext cx="707206" cy="990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968" y="626027"/>
            <a:ext cx="1028065" cy="72794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9133" y="-1223278"/>
            <a:ext cx="1181735" cy="6516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7253" y="7491477"/>
            <a:ext cx="785495" cy="4970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píngjìng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平静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quiet, peaceful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09429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风雨过后，海面很平静。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4547" y="2428875"/>
            <a:ext cx="1414866" cy="198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8040" y="5399861"/>
            <a:ext cx="883920" cy="5593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747" y="509305"/>
            <a:ext cx="1032506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2165" y="-1224229"/>
            <a:ext cx="914400" cy="6474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0408" y="7363365"/>
            <a:ext cx="1099185" cy="75327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jīxù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积蓄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n./v. savings; to save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11552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他一直花钱大手大脚，没什么积蓄。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4005" y="2466401"/>
            <a:ext cx="3014345" cy="19074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8650" y="5230483"/>
            <a:ext cx="1282700" cy="87903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6397" y="494700"/>
            <a:ext cx="707206" cy="990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1032" y="-1327355"/>
            <a:ext cx="9179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8488" y="7282593"/>
            <a:ext cx="1343025" cy="9148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bāokuò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包括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include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1482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这个学习小组包括我在内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,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一共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4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4005" y="2387244"/>
            <a:ext cx="3014345" cy="206573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8650" y="5233138"/>
            <a:ext cx="1282700" cy="8737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5020" y="689442"/>
            <a:ext cx="949960" cy="601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904" y="-1327355"/>
            <a:ext cx="610192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8488" y="7369713"/>
            <a:ext cx="1343025" cy="7405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jiàshǐ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驾驶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drive, to pilot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4480" y="5448640"/>
            <a:ext cx="5611219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我学驾驶并且考到了驾驶执照。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158946" y="1584961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爱好与生活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201" y="1951697"/>
            <a:ext cx="47003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）“各自、勿、包括、时刻”的意义和用法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58946" y="2360637"/>
            <a:ext cx="81628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“轮流、盼望、稳定、平静、发愁、拥抱、撞、漏、顿、道”等词语的搭配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5619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“待遇、疯、辞职、驾驶、舒适、随时、击、未来、时代“等本课其他重点五级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90813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）本文讲述了翟峰放弃稳定工作，自学驾驶帆船，带领全家人航海的故事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。要求学生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阅读理解课文，掌握大意，能运用所学词汇、语言点叙述翟峰一家人出海的经历。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6542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）讨论爱好与工作、家庭、生活的关系，并完成命题写作。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大纲词语的意义和用法。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80041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天气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个“生产”类词语的意义和用法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189094" y="2730624"/>
            <a:ext cx="29642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）“舒适”和“舒服”的异同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语言点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Language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43696" y="3142301"/>
            <a:ext cx="2610607" cy="1839695"/>
            <a:chOff x="7787" y="3144"/>
            <a:chExt cx="5208" cy="93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208" cy="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包括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lvl="0" algn="ctr" fontAlgn="ctr"/>
              <a:endParaRPr lang="en-US" altLang="zh-CN" sz="16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动词，表示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包含各部分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9045793" cy="1245236"/>
            <a:chOff x="518" y="3426"/>
            <a:chExt cx="13514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86" y="3818"/>
              <a:ext cx="13446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汉语技能教学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包括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听、说、读、写四个方面。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6011" y="3767487"/>
            <a:ext cx="8948711" cy="2117482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559"/>
              <a:ext cx="13210" cy="1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“学习”，其实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包括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“学”与“习”两层意思。学，就是学习知识；习，就是实践、练习。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语言点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Language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46708" y="3142300"/>
            <a:ext cx="2473259" cy="2284609"/>
            <a:chOff x="8192" y="3144"/>
            <a:chExt cx="4934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92" y="3219"/>
              <a:ext cx="4934" cy="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包括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lvl="0" algn="ctr" fontAlgn="ctr"/>
              <a:endParaRPr lang="en-US" altLang="zh-CN" sz="16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强调某一部分，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有举例、补充、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解释等作用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9071898" cy="1595512"/>
            <a:chOff x="518" y="3426"/>
            <a:chExt cx="1355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625" y="3561"/>
              <a:ext cx="13446" cy="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然而，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包括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他的父母，所有人都觉得，他的 决定是错的。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6011" y="3767487"/>
            <a:ext cx="8948711" cy="1697142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6" y="3652"/>
              <a:ext cx="13210" cy="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我们班所有人，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包括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最不爱运动的刘方，</a:t>
              </a:r>
            </a:p>
            <a:p>
              <a:pPr lvl="0" fontAlgn="base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也都参加了这次运动会。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用下列词语造句。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作业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914224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辞职：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____________________________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9142246" cy="6832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待遇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____________________________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Homework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064363"/>
            <a:ext cx="9286517" cy="24560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发愁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____________________________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平静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____________________________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华文细黑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储蓄：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驾驶：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____________________________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br"/>
                </a:blip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华文细黑" panose="02010600040101010101" pitchFamily="2" charset="-122"/>
              </a:rPr>
              <a:t>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br"/>
              </a:blip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用“包括”完成下列句子或对话。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909255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世界上使用筷子的国家主要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9087744" cy="12741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这个节目全家人都喜欢，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也很爱看。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8262198" cy="12741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听说你们的班主任王老师生病住院了？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14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619"/>
                  <a:ext cx="16706" cy="905"/>
                  <a:chOff x="6599" y="6619"/>
                  <a:chExt cx="16706" cy="90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6" y="6619"/>
                    <a:ext cx="1361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Having Choices in Life Makes Change Possible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人生有选择，一切可改变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8975A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你知道哪些交通工具？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610" y="2628388"/>
            <a:ext cx="1833880" cy="1826772"/>
            <a:chOff x="13880" y="625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地铁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1009" y="1979295"/>
            <a:ext cx="2058757" cy="1974215"/>
            <a:chOff x="13476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公交车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875" cy="1864198"/>
            <a:chOff x="13843" y="612"/>
            <a:chExt cx="5291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055" y="2072"/>
              <a:ext cx="5079" cy="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摩托车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9795" y="2148873"/>
            <a:ext cx="1897940" cy="1989422"/>
            <a:chOff x="13748" y="340"/>
            <a:chExt cx="5495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48" y="1977"/>
              <a:ext cx="5493" cy="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自行车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14055" y="4889082"/>
            <a:ext cx="1826895" cy="1864143"/>
            <a:chOff x="13843" y="612"/>
            <a:chExt cx="5290" cy="5264"/>
          </a:xfrm>
        </p:grpSpPr>
        <p:pic>
          <p:nvPicPr>
            <p:cNvPr id="22" name="图片 21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轮船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私家车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火车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4404" y="4269740"/>
            <a:ext cx="2058757" cy="1974215"/>
            <a:chOff x="13476" y="314"/>
            <a:chExt cx="5961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出租车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175536" y="3198081"/>
            <a:ext cx="1833880" cy="1826772"/>
            <a:chOff x="13880" y="625"/>
            <a:chExt cx="5311" cy="5159"/>
          </a:xfrm>
        </p:grpSpPr>
        <p:pic>
          <p:nvPicPr>
            <p:cNvPr id="39" name="图片 3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</a:rPr>
                <a:t>飞机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</a:p>
          </p:txBody>
        </p:sp>
      </p:grpSp>
      <p:grpSp>
        <p:nvGrpSpPr>
          <p:cNvPr id="34" name="最好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dùn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顿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m. used for meals</a:t>
              </a:r>
            </a:p>
          </p:txBody>
        </p:sp>
      </p:grpSp>
      <p:grpSp>
        <p:nvGrpSpPr>
          <p:cNvPr id="16" name="从来"/>
          <p:cNvGrpSpPr/>
          <p:nvPr/>
        </p:nvGrpSpPr>
        <p:grpSpPr>
          <a:xfrm>
            <a:off x="6144795" y="736818"/>
            <a:ext cx="4738370" cy="5817235"/>
            <a:chOff x="14031" y="13945"/>
            <a:chExt cx="7462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14031" y="13945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95" y="16348"/>
              <a:ext cx="7298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lòu</a:t>
              </a:r>
              <a:endParaRPr lang="en-US" altLang="zh-CN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漏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</a:t>
              </a:r>
              <a:r>
                <a:rPr lang="en-US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. (of a container) to leak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开玩笑"/>
          <p:cNvGrpSpPr/>
          <p:nvPr/>
        </p:nvGrpSpPr>
        <p:grpSpPr>
          <a:xfrm>
            <a:off x="6125620" y="703579"/>
            <a:ext cx="4739005" cy="5817235"/>
            <a:chOff x="11698" y="9567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11733" y="9567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698" y="12093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diào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钓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adv. to fish with a hook and line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05669" y="742619"/>
            <a:ext cx="4779358" cy="5817235"/>
            <a:chOff x="13156" y="1735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13191" y="1735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156" y="4163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zhuàng</a:t>
              </a:r>
              <a:endParaRPr lang="en-US" altLang="zh-CN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撞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bump against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</a:p>
        </p:txBody>
      </p:sp>
      <p:grpSp>
        <p:nvGrpSpPr>
          <p:cNvPr id="23" name="幸福"/>
          <p:cNvGrpSpPr/>
          <p:nvPr/>
        </p:nvGrpSpPr>
        <p:grpSpPr>
          <a:xfrm>
            <a:off x="1338263" y="735965"/>
            <a:ext cx="4756150" cy="5817235"/>
            <a:chOff x="2106" y="1159"/>
            <a:chExt cx="749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67" y="3349"/>
              <a:ext cx="7429" cy="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fēng</a:t>
              </a:r>
              <a:endParaRPr lang="en-US" altLang="zh-CN" sz="6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疯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be crazy, to go mad</a:t>
              </a:r>
            </a:p>
            <a:p>
              <a:pPr lvl="0" algn="ctr"/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适合"/>
          <p:cNvGrpSpPr/>
          <p:nvPr/>
        </p:nvGrpSpPr>
        <p:grpSpPr>
          <a:xfrm>
            <a:off x="1302192" y="728204"/>
            <a:ext cx="4717415" cy="5817235"/>
            <a:chOff x="-3826" y="5416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-3825" y="5416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-3826" y="7719"/>
              <a:ext cx="7429" cy="484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wù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勿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adv. (used in imperative sentences) don’t</a:t>
              </a:r>
            </a:p>
          </p:txBody>
        </p:sp>
      </p:grpSp>
      <p:grpSp>
        <p:nvGrpSpPr>
          <p:cNvPr id="21" name="共同"/>
          <p:cNvGrpSpPr/>
          <p:nvPr/>
        </p:nvGrpSpPr>
        <p:grpSpPr>
          <a:xfrm>
            <a:off x="1316905" y="711059"/>
            <a:ext cx="4717415" cy="5817235"/>
            <a:chOff x="597" y="18950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597" y="18950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7" y="21378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</a:t>
              </a:r>
              <a:endParaRPr lang="en-US" altLang="zh-CN" sz="6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击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hit, to strike</a:t>
              </a: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dì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tú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map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dài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take along, to bring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miàn</a:t>
              </a:r>
              <a:r>
                <a:rPr kumimoji="0" 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bāo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bread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běi</a:t>
              </a:r>
              <a:r>
                <a:rPr kumimoji="0" lang="en-US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fānɡ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north, northern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12702" y="74325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60141"/>
            <a:chOff x="7787" y="3144"/>
            <a:chExt cx="5660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勿</a:t>
              </a: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副词，书面语，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≈“不要”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 hangingPunct="0">
                <a:lnSpc>
                  <a:spcPct val="150000"/>
                </a:lnSpc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非工作人员，请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勿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入内。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1"/>
            <a:ext cx="9130954" cy="990514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25"/>
              <a:ext cx="13447" cy="1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 hangingPunct="0">
                <a:lnSpc>
                  <a:spcPct val="150000"/>
                </a:lnSpc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网上购票者须注意网站的安全性，切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勿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上当受骗。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945" y="5437424"/>
            <a:ext cx="2190750" cy="1419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923" y="1983977"/>
            <a:ext cx="1768929" cy="1352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撞  疯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钓  勿  漏  击  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37615"/>
            <a:ext cx="12430760" cy="16687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下午海面平静时，他们就下海游泳或者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鱼。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包括他的父母，所有人都觉得他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航行的过程中，可能出现船身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水的情况。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297748" y="364578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疯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00163" y="5399792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漏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451514" y="1998389"/>
            <a:ext cx="9560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钓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49885" y="5169771"/>
            <a:ext cx="12430760" cy="1628140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电闪雷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的夜晚，非常可怕。</a:t>
              </a: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撞  疯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钓  勿  漏  击  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13372" y="1221044"/>
            <a:ext cx="12430760" cy="16687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这真是一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丰盛的晚餐啊！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563091"/>
            <a:ext cx="12430760" cy="1591364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看，那里写着“请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吸烟”。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3854825"/>
            <a:ext cx="12430760" cy="1588459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第一次开车，他虽然很小心，但还是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到了一棵树。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469697" y="3279353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勿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82301" y="4591244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撞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245533" y="2029167"/>
            <a:ext cx="9560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顿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21241" y="5933428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27575" cy="5817235"/>
            <a:chOff x="9663" y="1159"/>
            <a:chExt cx="7445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79" y="3686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shíkè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时刻</a:t>
              </a:r>
              <a:endParaRPr kumimoji="0" lang="zh-CN" alt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n. moment</a:t>
              </a: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21617" y="786517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gèzì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各自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pron. each, respective</a:t>
              </a: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075897" y="786517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591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pànwàng</a:t>
              </a:r>
              <a:endParaRPr lang="en-US" altLang="zh-CN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盼望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look forward 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098235" y="786517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25845" y="802779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lúnliú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轮流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take turns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hǎixiān</a:t>
              </a:r>
              <a:endParaRPr lang="en-US" altLang="zh-CN" sz="66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海鲜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seafood</a:t>
              </a: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277303" y="76086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bàngwǎn</a:t>
              </a:r>
              <a:endParaRPr lang="en-US" sz="66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傍晚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towards evening, at dusk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287249" y="70357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0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lùdì</a:t>
              </a:r>
              <a:endParaRPr lang="en-US" sz="6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陆地</a:t>
              </a: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n. land</a:t>
              </a: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277202" y="708564"/>
            <a:ext cx="4756150" cy="5817235"/>
            <a:chOff x="2106" y="1159"/>
            <a:chExt cx="7490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67" y="3606"/>
              <a:ext cx="7429" cy="397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zháo</a:t>
              </a:r>
              <a:r>
                <a:rPr lang="en-US" sz="54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huǒ</a:t>
              </a:r>
              <a:endParaRPr lang="en-US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着火</a:t>
              </a: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v. to catch fire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cāi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zhǐhǎo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láidejí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94347" y="749052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59852" y="178608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轮流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take turns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16672" y="914573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lúnliú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05968" y="227648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41" y="4214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傍晚</a:t>
              </a: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towards evening, at dusk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010716" y="948740"/>
            <a:ext cx="2385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bàngwǎn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04665" y="197831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海鲜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seafood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316730" y="933796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hǎixiān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16672" y="368795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6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陆地</a:t>
              </a: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land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316672" y="442391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lùdì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61485" y="366395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各自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pron. each, respective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037012" y="442391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gèzì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196136" y="3679276"/>
            <a:ext cx="2243455" cy="3194050"/>
            <a:chOff x="4718" y="1909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0" y="196147"/>
                <a:ext cx="2124196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40" y="4154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着火</a:t>
              </a: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catch fire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7224332" y="4485471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zháo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huǒ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948545" y="197745"/>
            <a:ext cx="2243455" cy="3194050"/>
            <a:chOff x="9262" y="2028"/>
            <a:chExt cx="3533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盼望</a:t>
              </a: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look forward to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714547" y="966240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pànwàng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0087607" y="3612387"/>
            <a:ext cx="2242820" cy="3194050"/>
            <a:chOff x="9317" y="2028"/>
            <a:chExt cx="3532" cy="5030"/>
          </a:xfrm>
        </p:grpSpPr>
        <p:grpSp>
          <p:nvGrpSpPr>
            <p:cNvPr id="54" name="组合 53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5" name="文本框 7"/>
            <p:cNvSpPr txBox="1"/>
            <p:nvPr/>
          </p:nvSpPr>
          <p:spPr>
            <a:xfrm>
              <a:off x="9317" y="4371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moment</a:t>
              </a: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9818684" y="442391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shíkè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64732" y="3193416"/>
            <a:ext cx="1912841" cy="2848216"/>
            <a:chOff x="8537" y="3144"/>
            <a:chExt cx="3816" cy="264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37" y="3219"/>
              <a:ext cx="3816" cy="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各自</a:t>
              </a: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代词，常和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所指对象一起做主语、定语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870075"/>
            <a:ext cx="8539480" cy="1091998"/>
            <a:chOff x="517" y="2814"/>
            <a:chExt cx="13448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2834"/>
              <a:ext cx="13447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中场休息时间到了，比赛双方队员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各自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回场外休息。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46633" y="3320435"/>
            <a:ext cx="8997062" cy="961279"/>
            <a:chOff x="508" y="3220"/>
            <a:chExt cx="13919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76" y="3639"/>
              <a:ext cx="13851" cy="1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刘经理认真看了三家广告公司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各自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提交的计划。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8295" y="4873232"/>
            <a:ext cx="8610305" cy="1194435"/>
            <a:chOff x="508" y="3220"/>
            <a:chExt cx="13447" cy="1881"/>
          </a:xfrm>
        </p:grpSpPr>
        <p:sp>
          <p:nvSpPr>
            <p:cNvPr id="18" name="圆角矩形 17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508" y="3365"/>
              <a:ext cx="13335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以前陆地上的夜晚，他们在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各自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的房间，一家人没有更多的交流。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273" y="298251"/>
            <a:ext cx="2393459" cy="15718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443" y="5455760"/>
            <a:ext cx="1689109" cy="15576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3" y="3193417"/>
            <a:ext cx="1793037" cy="2874250"/>
            <a:chOff x="8776" y="3144"/>
            <a:chExt cx="3577" cy="264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219"/>
              <a:ext cx="3577" cy="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时刻</a:t>
              </a: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名词，表示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某一时间点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或时间段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870075"/>
            <a:ext cx="8539480" cy="1091998"/>
            <a:chOff x="517" y="2814"/>
            <a:chExt cx="13448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2834"/>
              <a:ext cx="13447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在最后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时刻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，他为本队踢进了赢得比赛的关键一球。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4101304"/>
            <a:ext cx="8997062" cy="961279"/>
            <a:chOff x="508" y="3220"/>
            <a:chExt cx="13919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76" y="3639"/>
              <a:ext cx="13851" cy="1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美好的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时刻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过去后是一个个紧张的夜晚。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70" y="2384295"/>
            <a:ext cx="1707175" cy="1651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42" l="0" r="100000">
                        <a14:foregroundMark x1="27273" y1="6579" x2="59740" y2="8553"/>
                        <a14:foregroundMark x1="24026" y1="5921" x2="27922" y2="14474"/>
                        <a14:foregroundMark x1="27273" y1="13816" x2="64286" y2="11184"/>
                        <a14:foregroundMark x1="26623" y1="3289" x2="64286" y2="3289"/>
                        <a14:foregroundMark x1="62338" y1="6579" x2="64935" y2="8553"/>
                        <a14:foregroundMark x1="13636" y1="78289" x2="98701" y2="76974"/>
                        <a14:foregroundMark x1="94156" y1="87500" x2="94156" y2="64474"/>
                        <a14:foregroundMark x1="94156" y1="88158" x2="5844" y2="85526"/>
                        <a14:foregroundMark x1="4545" y1="86184" x2="5844" y2="64474"/>
                        <a14:foregroundMark x1="8442" y1="73026" x2="8442" y2="39474"/>
                        <a14:foregroundMark x1="9091" y1="79605" x2="87662" y2="79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9736" y="4581943"/>
            <a:ext cx="1895621" cy="18710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3" y="3193418"/>
            <a:ext cx="1793037" cy="2995828"/>
            <a:chOff x="8776" y="3144"/>
            <a:chExt cx="3577" cy="218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219"/>
              <a:ext cx="3577" cy="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时刻</a:t>
              </a:r>
            </a:p>
            <a:p>
              <a:pPr algn="ctr" fontAlgn="ctr"/>
              <a:endParaRPr lang="zh-CN" altLang="zh-CN" sz="14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副词，表示每时每刻、经常的意思，可以重叠为“时时刻刻”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2356237"/>
            <a:ext cx="8539480" cy="1091998"/>
            <a:chOff x="517" y="2814"/>
            <a:chExt cx="13448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2834"/>
              <a:ext cx="13447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我们非常需要你这样的人才，只要你愿意，公司的大门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时刻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都为你开着。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4101306"/>
            <a:ext cx="8960218" cy="1380166"/>
            <a:chOff x="508" y="3220"/>
            <a:chExt cx="13862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542"/>
              <a:ext cx="13851" cy="1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工作中，他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时时刻刻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提醒自己：乘客的安全是最重要的。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76" r="100000">
                        <a14:foregroundMark x1="54286" y1="71471" x2="49762" y2="89706"/>
                        <a14:foregroundMark x1="49762" y1="89706" x2="65238" y2="95588"/>
                        <a14:foregroundMark x1="47381" y1="92647" x2="59286" y2="98235"/>
                        <a14:foregroundMark x1="39524" y1="75000" x2="35476" y2="97647"/>
                        <a14:foregroundMark x1="22857" y1="55000" x2="6905" y2="73529"/>
                        <a14:foregroundMark x1="35476" y1="93235" x2="20476" y2="91176"/>
                        <a14:foregroundMark x1="75952" y1="32059" x2="99286" y2="45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5039" y="978510"/>
            <a:ext cx="1829569" cy="1481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50" b="9781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1397" y="4822544"/>
            <a:ext cx="1770376" cy="18305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冷静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平静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9208951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听到这个好消息后，我激动的心情久久不能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0049728" y="1375757"/>
            <a:ext cx="156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平静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舒适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舒服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1" y="1070514"/>
            <a:ext cx="8133716" cy="1056736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王奶奶说她每天都会锻炼锻炼，身体好了，</a:t>
            </a:r>
          </a:p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自己 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，也不给儿女添麻烦。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550457" y="1559832"/>
            <a:ext cx="156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舒服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希望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盼望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070514"/>
            <a:ext cx="7367451" cy="1056736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现在，父母、妻子和孩子都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着他</a:t>
            </a:r>
          </a:p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早日学成回国。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254613" y="1092926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盼望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时刻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时代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21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世纪是一个信息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、互联网的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86399" y="1376362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时代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8 CuadroTexto"/>
          <p:cNvSpPr txBox="1"/>
          <p:nvPr/>
        </p:nvSpPr>
        <p:spPr>
          <a:xfrm>
            <a:off x="8985199" y="1362346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时代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381463" y="1008283"/>
            <a:ext cx="4213034" cy="359294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21" idx="1"/>
          </p:cNvCxnSpPr>
          <p:nvPr/>
        </p:nvCxnSpPr>
        <p:spPr>
          <a:xfrm flipV="1">
            <a:off x="3999088" y="931499"/>
            <a:ext cx="4494753" cy="19460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3" idx="3"/>
            <a:endCxn id="9" idx="1"/>
          </p:cNvCxnSpPr>
          <p:nvPr/>
        </p:nvCxnSpPr>
        <p:spPr>
          <a:xfrm>
            <a:off x="4281442" y="4481814"/>
            <a:ext cx="4258445" cy="17232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974284" y="2718498"/>
            <a:ext cx="4620213" cy="3471908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332627" y="2195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310402" y="417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278017" y="56464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246267" y="3973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539887" y="570311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493841" y="4036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5113" y="220150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539887" y="40104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40205" y="585214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打扫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2255" y="4189425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机会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3527" y="237199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世界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3841" y="63971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汽车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8177" y="581787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拥抱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57062" y="419003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轮流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36800" y="2371991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驾驶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75857" y="650240"/>
            <a:ext cx="13131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等待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14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619"/>
                  <a:ext cx="16706" cy="905"/>
                  <a:chOff x="6599" y="6619"/>
                  <a:chExt cx="16706" cy="90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6" y="6619"/>
                    <a:ext cx="1361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Having Choices in Life Makes Change Possible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人生有选择，一切可改变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13" idx="1"/>
          </p:cNvCxnSpPr>
          <p:nvPr/>
        </p:nvCxnSpPr>
        <p:spPr>
          <a:xfrm>
            <a:off x="4381463" y="1008283"/>
            <a:ext cx="4158742" cy="5136249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999088" y="2877589"/>
            <a:ext cx="4478578" cy="17737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4281442" y="874901"/>
            <a:ext cx="4358784" cy="364782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974284" y="2718498"/>
            <a:ext cx="4620213" cy="3471908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4" name="矩形: 圆角 53"/>
          <p:cNvSpPr/>
          <p:nvPr/>
        </p:nvSpPr>
        <p:spPr>
          <a:xfrm>
            <a:off x="2332627" y="2195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310402" y="417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278017" y="56464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246267" y="3973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539887" y="570311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493841" y="4036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5113" y="220150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539887" y="40104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40205" y="585214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水平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2255" y="4189425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座位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3527" y="237199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时刻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3841" y="63971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江面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8177" y="5817265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轻松的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57062" y="4189426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平静的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36800" y="2371386"/>
            <a:ext cx="20132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舒适的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75071" y="620123"/>
            <a:ext cx="15367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稳定的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用“各自”完成下列句子或对话：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501265"/>
            <a:ext cx="8768080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快要毕业了，同学们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2.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秋天到了，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，有一部分，</a:t>
            </a:r>
          </a:p>
          <a:p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飞往南方，留下来的也开始做过冬的准备。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 A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           。</a:t>
            </a:r>
          </a:p>
          <a:p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：任务我们都清楚了，您就放心吧。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用“时刻”完成下列句子或对话：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61380" y="2415074"/>
            <a:ext cx="8686993" cy="427809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任何时候都不要看轻自己，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2.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因为工作的需要，我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 A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：你为什么这么感谢他？</a:t>
            </a:r>
          </a:p>
          <a:p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        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用“时刻”完成下列句子或对话。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41901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我快被气死了！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430513" cy="12741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A：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B：是啊，比赛之前我以为他肯定会赢呢。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585731" cy="12741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en-US" altLang="zh-CN" sz="3200" b="1" dirty="0" err="1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A：你听说了吗？小王和小李离婚了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！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B：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14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3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619"/>
                  <a:ext cx="16706" cy="905"/>
                  <a:chOff x="6599" y="6619"/>
                  <a:chExt cx="16706" cy="90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6" y="6619"/>
                    <a:ext cx="13619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Having Choices in Life Makes Change Possible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人生有选择，一切可改变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02909" y="-493395"/>
            <a:ext cx="4834508" cy="2945130"/>
            <a:chOff x="9017" y="6028"/>
            <a:chExt cx="6780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17" y="8041"/>
              <a:ext cx="6716" cy="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你有什么爱好？</a:t>
              </a:r>
            </a:p>
            <a:p>
              <a:pPr lvl="0" algn="ctr" defTabSz="1300480"/>
              <a:r>
                <a:rPr lang="zh-CN" altLang="en-US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如果你的爱好影响了你的正常生活，</a:t>
              </a:r>
              <a:endParaRPr lang="en-US" altLang="zh-CN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你怎么办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563" y="2006352"/>
            <a:ext cx="5596808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wèilái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未来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future</a:t>
              </a: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18542" y="75311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suíshí</a:t>
              </a:r>
              <a:endParaRPr lang="en-US" altLang="zh-CN" sz="6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随时</a:t>
              </a: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n. at any time</a:t>
              </a: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118542" y="731202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rénshēng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人生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life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</a:p>
        </p:txBody>
      </p:sp>
      <p:grpSp>
        <p:nvGrpSpPr>
          <p:cNvPr id="23" name="无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gōngrén</a:t>
              </a:r>
              <a:endParaRPr kumimoji="0" lang="en-US" altLang="zh-CN" sz="6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工人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worker</a:t>
              </a: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330703" y="711061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tàitai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太太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wife</a:t>
              </a: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330703" y="676592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yōngbào</a:t>
              </a:r>
              <a:endParaRPr lang="en-US" altLang="zh-CN" sz="6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拥抱</a:t>
              </a: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v. to hug, to embrace</a:t>
              </a: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dì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tú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map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dài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take along, to bring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miàn</a:t>
              </a:r>
              <a:r>
                <a:rPr kumimoji="0" 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bāo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bread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běi</a:t>
              </a:r>
              <a:r>
                <a:rPr kumimoji="0" lang="en-US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fānɡ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north, northern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0703" y="70816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gàn</a:t>
              </a:r>
              <a:r>
                <a:rPr lang="en-US" sz="5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huór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干活儿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work</a:t>
              </a: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25845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shǎndiàn</a:t>
              </a:r>
              <a:endParaRPr lang="en-US" altLang="zh-CN" sz="6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闪电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n. lightning</a:t>
              </a: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125845" y="751562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hǎilǐ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海里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m. sea mile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</a:p>
        </p:txBody>
      </p:sp>
      <p:grpSp>
        <p:nvGrpSpPr>
          <p:cNvPr id="23" name="无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táijiē</a:t>
              </a:r>
              <a:endParaRPr lang="en-US" altLang="zh-CN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台阶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flight of steps</a:t>
              </a: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316038" y="714588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shídài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时代</a:t>
              </a: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era, age, epoch</a:t>
              </a: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294448" y="697443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léi</a:t>
              </a:r>
              <a:endParaRPr lang="en-US" altLang="zh-CN" sz="6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雷</a:t>
              </a: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n. thunder</a:t>
              </a: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dì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tú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map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dài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take along, to bring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miàn</a:t>
              </a:r>
              <a:r>
                <a:rPr kumimoji="0" 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bāo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bread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běi</a:t>
              </a:r>
              <a:r>
                <a:rPr kumimoji="0" lang="en-US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fānɡ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north, northern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94448" y="722982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8713198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SimSun" panose="02010600030101010101" pitchFamily="2" charset="-122"/>
                </a:rPr>
                <a:t>漏   随时  辞职  待遇  稳定  发愁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由于在个人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上没谈好，他最后拒绝了这家公司的邀请。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 defTabSz="130048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现在，让许多工厂老板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的是有经验的技术工人很难找。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丽丽到家才发现刚买的酸奶中有一袋是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684395" y="3721196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发愁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98449" y="5430569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漏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57113" y="2072689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辞职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8713198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SimSun" panose="02010600030101010101" pitchFamily="2" charset="-122"/>
                </a:rPr>
                <a:t>漏   随时  辞职  待遇  稳定  发愁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1812270" cy="1628140"/>
            <a:chOff x="-443" y="1654"/>
            <a:chExt cx="18602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6699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好的，您决定了以后，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都可以给我们打电话。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1812270" cy="1628140"/>
            <a:chOff x="-443" y="1654"/>
            <a:chExt cx="18602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6699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defTabSz="130048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公司已经接受了他的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请求。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1868785" cy="1813560"/>
            <a:chOff x="-443" y="1654"/>
            <a:chExt cx="18691" cy="2856"/>
          </a:xfrm>
        </p:grpSpPr>
        <p:sp>
          <p:nvSpPr>
            <p:cNvPr id="18" name="矩形 17"/>
            <p:cNvSpPr/>
            <p:nvPr/>
          </p:nvSpPr>
          <p:spPr>
            <a:xfrm>
              <a:off x="1460" y="2299"/>
              <a:ext cx="16788" cy="22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张老师认为王力的成绩一直都很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，这次考试应该</a:t>
              </a:r>
              <a:endParaRPr lang="en-US" altLang="zh-CN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>
                <a:defRPr/>
              </a:pPr>
              <a:r>
                <a:rPr lang="zh-CN" altLang="en-US" sz="32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不会有什么问题。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75150" y="3721196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待遇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46782" y="5127039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稳定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84395" y="2051248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随时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0667" y="2221903"/>
            <a:ext cx="3090666" cy="237477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你了解汉语中表示亲戚关系的词语吗？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654011" y="5739317"/>
            <a:ext cx="9766570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外公</a:t>
            </a:r>
            <a:r>
              <a:rPr kumimoji="0" lang="en-US" altLang="zh-CN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姥爷、外婆</a:t>
            </a:r>
            <a:r>
              <a:rPr kumimoji="0" lang="en-US" altLang="zh-CN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姥姥、叔叔</a:t>
            </a:r>
            <a:r>
              <a:rPr kumimoji="0" lang="en-US" altLang="zh-CN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伯伯、婶婶</a:t>
            </a:r>
            <a:r>
              <a:rPr kumimoji="0" lang="en-US" altLang="zh-CN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伯母、姑姑、姑父、</a:t>
            </a:r>
            <a:endParaRPr kumimoji="0" lang="en-US" altLang="zh-CN" sz="24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舅舅、舅妈、姨妈、姨夫、表妹、姐姐、表姐、表弟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0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568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79466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558128" y="2991485"/>
            <a:ext cx="11400790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翟峰一家原来的生活怎么样？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你觉得翟峰迷上了帆船的原因是什么？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为了驾驶帆船出海，翟峰做出了哪些决定和准备？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航海时，什么事让翟峰一家人感到轻松、幸福？他们害怕的又是什么？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翟峰一家人下一站打算去哪儿？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pic>
        <p:nvPicPr>
          <p:cNvPr id="3" name="03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3035" y="22555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34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938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人生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有选择，一切可改变</a:t>
            </a:r>
            <a:endParaRPr lang="en-US" altLang="zh-CN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en-US" altLang="zh-CN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翟峰和妻子都是铁路工人，工作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稳定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，待遇不错。他们有房有车，从不为生活发愁。可翟峰却不想一辈子过这样平静的生活。通过电视，翟峰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迷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上了帆船，他觉得帆船能带他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撞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开“世界之门”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：只要有一艘船，就能航行在无边无际的海上，到任何自己想去的地方。</a:t>
            </a: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118181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你觉得“撞开世界之门”是什么意思？</a:t>
            </a:r>
          </a:p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：人生、稳定、迷、撞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由于翟峰和妻子没有积蓄，于是卖房卖车，买下了一艘二手船，翟峰叫它“彩虹号”。出发前，翟峰自学了航海知识。然而，包括翟峰的父母，所有人都觉得，翟峰“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了”。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5257" y="5653008"/>
            <a:ext cx="9341485" cy="73866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2012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11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日，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辞了职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的翟峰和妻子带着休学的女儿，第一次驾驶帆船出海了。白天，翟峰和妻子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轮流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驾船。女儿在船上看书、学习、画画儿。下午海面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平静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时，翟峰会和妻子下海游泳或者钓鱼。该吃饭时，妻子会给全家人做一顿美味的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海鲜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傍晚是一家人最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舒适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的时候。干完活儿，一家人坐在一起，用电脑看看电影，或者聊聊天儿。这样的生活，是翟峰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盼望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已久的。以前陆地上的夜晚，他们在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各自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的房间，一家人没有更多的交流。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292875"/>
            <a:ext cx="10591709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                                  辞职、轮流、平静、海鲜、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                               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舒适、盼望、各自</a:t>
            </a:r>
          </a:p>
        </p:txBody>
      </p:sp>
      <p:sp>
        <p:nvSpPr>
          <p:cNvPr id="2" name="矩形 1"/>
          <p:cNvSpPr/>
          <p:nvPr/>
        </p:nvSpPr>
        <p:spPr>
          <a:xfrm>
            <a:off x="1429264" y="569463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3810" y="-3704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中国有句</a:t>
            </a:r>
            <a:r>
              <a:rPr lang="zh-CN" altLang="en-US" sz="2800" dirty="0">
                <a:solidFill>
                  <a:srgbClr val="0070C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老话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可上山，勿下海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美好的时刻过去后是一个个紧张的夜晚。一路上，翟峰一家经历了船身着火、漏水等大大小小十多次险情。他们最怕雷电交加的时刻，因为小船随时有可能被下一道闪电击到，一家三口只能紧紧拥抱在一起，希望闪电快快过去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45066"/>
            <a:ext cx="10970260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你觉得“可上山、勿下海”是什么意思？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请用重点词语复述故事：老话、紧张、险情、闪电、拥抱、希望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-381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在经历了八个月、航行了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40000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多海里之后，翟峰一家终于回到了家。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翟峰相信，一切只是开始，航海就是他人生道路上一段长长的台阶，通向他想要的未来。“我和太太想要看看这个时代、这个世界到底是什么样子。人生有选择，一切可改变”。下一站，他们想去澳洲和新西兰。等待今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11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月的北风，北风南下之时，他们将再次出发。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6" y="5279390"/>
            <a:ext cx="5990136" cy="13849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你觉得翟峰和他太太的生活怎么样？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如果你是翟峰，会不会这样做呢？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205" y="1773189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4730" y="2886686"/>
            <a:ext cx="9389310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请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以“如果我是翟峰，我会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/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不会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……”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为题写一段话。尽量用上本课所学的生词，字数不少于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5501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8367"/>
            <a:chOff x="-3513638" y="334832"/>
            <a:chExt cx="10285095" cy="3128367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4006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长年以来，尽管姥姥、舅舅都住在城里，但父母坚决不在城里住。</a:t>
              </a: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临走那天，父亲悄悄把我拉到一边。</a:t>
              </a: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我们想象着家里满是灰尘、冷冷清清的景象，心里发寒。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卧室床上的被子已铺好，厨房里飘来阵阵饭菜香。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原来，他们留下钥匙，是为了让我们回来时能立刻感受到家的温暖。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9" name="矩形: 圆角 3"/>
          <p:cNvSpPr/>
          <p:nvPr/>
        </p:nvSpPr>
        <p:spPr>
          <a:xfrm>
            <a:off x="3530936" y="3843492"/>
            <a:ext cx="3974045" cy="266082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14779" y="1390650"/>
            <a:ext cx="9281975" cy="4488814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下列图片都是什么天气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684" y="4627202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895" y="5920422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924550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9245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2393332" y="6150152"/>
            <a:ext cx="7969322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晴     雷阵雨     雨转晴    阴    多云    雨后彩虹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030" y="1909946"/>
            <a:ext cx="2114550" cy="1638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677" y="1933206"/>
            <a:ext cx="1579127" cy="1547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677" y="3896223"/>
            <a:ext cx="1340360" cy="10020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6232" y="2105548"/>
            <a:ext cx="1169370" cy="13622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1367" y="3648221"/>
            <a:ext cx="1284235" cy="13036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00" b="96800" l="0" r="995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7709" y="3736851"/>
            <a:ext cx="1888872" cy="10732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wěndìng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稳定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4839</Words>
  <Application>Microsoft Office PowerPoint</Application>
  <PresentationFormat>Widescreen</PresentationFormat>
  <Paragraphs>663</Paragraphs>
  <Slides>67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90" baseType="lpstr">
      <vt:lpstr>Aharoni</vt:lpstr>
      <vt:lpstr>GB Pinyinok-D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6B3EC9FEEFEC43D59DD1BBE06A94EE46</vt:lpwstr>
  </property>
</Properties>
</file>